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292" r:id="rId11"/>
    <p:sldId id="291" r:id="rId12"/>
    <p:sldId id="283" r:id="rId13"/>
    <p:sldId id="284" r:id="rId14"/>
    <p:sldId id="285" r:id="rId15"/>
    <p:sldId id="288" r:id="rId16"/>
    <p:sldId id="276" r:id="rId17"/>
    <p:sldId id="279" r:id="rId18"/>
    <p:sldId id="278" r:id="rId19"/>
    <p:sldId id="280" r:id="rId20"/>
    <p:sldId id="282" r:id="rId21"/>
    <p:sldId id="268" r:id="rId22"/>
    <p:sldId id="267" r:id="rId23"/>
    <p:sldId id="266" r:id="rId24"/>
    <p:sldId id="265" r:id="rId25"/>
    <p:sldId id="258" r:id="rId26"/>
    <p:sldId id="263" r:id="rId27"/>
    <p:sldId id="264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13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76.png"/><Relationship Id="rId10" Type="http://schemas.openxmlformats.org/officeDocument/2006/relationships/image" Target="../media/image86.png"/><Relationship Id="rId4" Type="http://schemas.openxmlformats.org/officeDocument/2006/relationships/image" Target="../media/image75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486CCD9A-E92A-E184-DC6D-A9501012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496140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79A1D9C-9C8A-AECB-72C7-3F99BC65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35238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F4D06D-2366-D518-419A-CDD26E2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2661785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E7E8DF-02B3-05FE-64DF-BDE7A239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540211"/>
            <a:ext cx="3100324" cy="21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2A0D03-61A4-812E-37FB-04A12722C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65" y="728027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BF47458-5739-BFB2-32D7-74BD01C3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47" y="2838542"/>
            <a:ext cx="2977537" cy="203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050FF1C-EE31-BC83-AF5B-4E6B7D6C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897" y="2512295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9A50FCB-83B0-3680-6F2A-DA14662F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6" y="2672501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05AA4D-FE5F-ED68-360F-77600BDE2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531" y="28298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22A67A1-1584-784B-30F3-7047F61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98" y="4728096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30A343-4DDE-77B2-1AEA-27E1CF99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01" y="4695654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4F5E28-46C8-BD83-31A5-BC4749F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32" y="4883303"/>
            <a:ext cx="2888504" cy="19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17B6B01-AECA-71A7-7D67-977EABA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36" y="4854484"/>
            <a:ext cx="3013600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30F9066-6F26-2B09-740E-D95FB6F7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14" y="5037840"/>
            <a:ext cx="2977535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78EC2BA-81F4-862B-A23C-F68E33EF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017" y="5023038"/>
            <a:ext cx="3013601" cy="20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DBAC89-A1ED-8D0F-0269-39D20A086A5D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4CD13DD-BAC3-3FC4-43CD-696D9051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43" y="10847"/>
            <a:ext cx="3082018" cy="21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F01C2-94A8-047B-3AFE-42F232FC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9" y="183312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AB7B5E-BEE0-56F4-FD8B-E853E7BB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63" y="35045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11682FC-4BB1-33C1-BAB7-FFCBB5F0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15" y="500632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812EB7-DFF5-40D0-B201-D4B75D8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234766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312968A-C888-1530-54AD-F3EED0F4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78" y="2360913"/>
            <a:ext cx="2968986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B1710A7-D273-F6E2-CC5B-BEF9BA57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518726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9BB651-C483-9D58-B816-538F5A00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7" y="2675156"/>
            <a:ext cx="3013603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529E99-C6D5-771A-970B-EE66EB68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83" y="2173838"/>
            <a:ext cx="2783049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0D91DA-242C-C3ED-3E00-3683B6CD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78" y="2331171"/>
            <a:ext cx="3013602" cy="20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12A5D6-F0E4-0856-BF8C-9A262290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51" y="248425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476528B-B3FD-FF3B-C363-A84EE725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095" y="2647897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24EDC8-9D30-DC09-C3FA-63C93464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77" y="4529105"/>
            <a:ext cx="3063257" cy="2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76052D-B445-682E-CB8C-CA2AB34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01" y="4515092"/>
            <a:ext cx="2877940" cy="20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10BBF1-D08A-5E12-638D-3ABDFCA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2" y="4674835"/>
            <a:ext cx="3003549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CCAA27-2B40-112A-D5E0-B614197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04" y="4692714"/>
            <a:ext cx="2708696" cy="1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BE8FBB8-D5ED-A1EE-2B5F-F2FADE12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9" y="4834830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B326D0B-143C-8483-F70E-E449CB1F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58" y="4838679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2C1C432-92DF-A705-4B6F-4E7C0828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37" y="5004592"/>
            <a:ext cx="3013603" cy="2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7948D6-EF93-595F-7426-E98F825B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209" y="4986425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1CC72A-E756-5FE0-3898-A6753C81FCAA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F812381-66F9-3F2D-95E2-8ECCB2A9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63" y="112411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34C4F9C-C442-F47A-F01B-9F653CD7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52" y="2958813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0E7CE60-7737-9D02-8239-761EDE71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97" y="4822779"/>
            <a:ext cx="3024581" cy="200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51A3F25-9BA2-C70C-C204-B63131EA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10" y="297736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4869BC6-5E18-2E69-A32D-E582653D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19" y="4860686"/>
            <a:ext cx="3024581" cy="200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8B46DC-8CFB-6C2F-8108-E1F41080A052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8DFD7BF-C884-4A00-770F-8C3DEF6C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43" y="983659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A2C2869-0B91-7845-29BB-C41ECE21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2957391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4E11AFC-D5EB-7251-3AB7-823CE5455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03" y="4848839"/>
            <a:ext cx="3067844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5CC971C-C2EC-0FA9-D28B-CAFCDB5B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33" y="2944482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84B44B7-3EE0-A287-CBE1-9E248EF33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33" y="4862955"/>
            <a:ext cx="3024580" cy="19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133A97-600A-1638-4FD6-A2CAC97201EB}"/>
              </a:ext>
            </a:extLst>
          </p:cNvPr>
          <p:cNvSpPr/>
          <p:nvPr/>
        </p:nvSpPr>
        <p:spPr>
          <a:xfrm>
            <a:off x="7345109" y="3293339"/>
            <a:ext cx="3576212" cy="66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PROG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13746</TotalTime>
  <Words>568</Words>
  <Application>Microsoft Office PowerPoint</Application>
  <PresentationFormat>Widescreen</PresentationFormat>
  <Paragraphs>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115</cp:revision>
  <dcterms:created xsi:type="dcterms:W3CDTF">2023-07-26T17:49:20Z</dcterms:created>
  <dcterms:modified xsi:type="dcterms:W3CDTF">2024-09-04T00:25:04Z</dcterms:modified>
</cp:coreProperties>
</file>